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20104100" cy="15081250"/>
  <p:notesSz cx="20104100" cy="15081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2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/>
    <p:restoredTop sz="94694"/>
  </p:normalViewPr>
  <p:slideViewPr>
    <p:cSldViewPr>
      <p:cViewPr varScale="1">
        <p:scale>
          <a:sx n="25" d="100"/>
          <a:sy n="25" d="100"/>
        </p:scale>
        <p:origin x="15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orange graduation card&#10;&#10;AI-generated content may be incorrect.">
            <a:extLst>
              <a:ext uri="{FF2B5EF4-FFF2-40B4-BE49-F238E27FC236}">
                <a16:creationId xmlns:a16="http://schemas.microsoft.com/office/drawing/2014/main" id="{2F8171F2-DB3E-F29A-D596-916F198998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86"/>
            <a:ext cx="20106217" cy="15079663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50" userDrawn="1">
          <p15:clr>
            <a:srgbClr val="FBAE40"/>
          </p15:clr>
        </p15:guide>
        <p15:guide id="2" pos="63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5E2CA2-DD83-85E5-F22E-651E919D35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0104100" cy="1507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9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50">
          <p15:clr>
            <a:srgbClr val="FBAE40"/>
          </p15:clr>
        </p15:guide>
        <p15:guide id="2" pos="63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256F48-8487-757E-0918-DDA23EE38FA8}"/>
              </a:ext>
            </a:extLst>
          </p:cNvPr>
          <p:cNvSpPr txBox="1"/>
          <p:nvPr/>
        </p:nvSpPr>
        <p:spPr>
          <a:xfrm rot="21379793">
            <a:off x="798297" y="10103105"/>
            <a:ext cx="189313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>
                <a:solidFill>
                  <a:srgbClr val="162A54"/>
                </a:solidFill>
                <a:latin typeface="Futura Condensed ExtraBold" panose="020B0602020204020303" pitchFamily="34" charset="-79"/>
                <a:cs typeface="Futura Condensed ExtraBold" panose="020B0602020204020303" pitchFamily="34" charset="-79"/>
              </a:rPr>
              <a:t>STUDENT NAME</a:t>
            </a:r>
          </a:p>
        </p:txBody>
      </p:sp>
    </p:spTree>
    <p:extLst>
      <p:ext uri="{BB962C8B-B14F-4D97-AF65-F5344CB8AC3E}">
        <p14:creationId xmlns:p14="http://schemas.microsoft.com/office/powerpoint/2010/main" val="4285552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371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Futura Condensed ExtraBold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Bennett</dc:creator>
  <cp:lastModifiedBy>Laura Bennett</cp:lastModifiedBy>
  <cp:revision>11</cp:revision>
  <dcterms:created xsi:type="dcterms:W3CDTF">2025-02-06T16:40:35Z</dcterms:created>
  <dcterms:modified xsi:type="dcterms:W3CDTF">2026-02-11T18:55:54Z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2025-02-06T00:00:00Z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2025-02-06T00:00:00Z</vt:filetime>
  </property>
  <property fmtid="{D5CDD505-2E9C-101B-9397-08002B2CF9AE}" pid="5" name="Producer">
    <vt:lpwstr>Adobe PDF Library 17.0</vt:lpwstr>
  </property>
</Properties>
</file>